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4261-3143-4A22-9BF6-88C6A218A31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D658-2636-4EFD-8914-90E0CB1944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brykovskaya_ar</dc:creator>
  <cp:lastModifiedBy>Пользователь Windows</cp:lastModifiedBy>
  <cp:revision>1</cp:revision>
  <dcterms:created xsi:type="dcterms:W3CDTF">2020-03-13T08:10:24Z</dcterms:created>
  <dcterms:modified xsi:type="dcterms:W3CDTF">2020-03-13T15:06:48Z</dcterms:modified>
</cp:coreProperties>
</file>